
<file path=[Content_Types].xml><?xml version="1.0" encoding="utf-8"?>
<Types xmlns="http://schemas.openxmlformats.org/package/2006/content-types">
  <Default Extension="emf" ContentType="image/x-emf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5" r:id="rId1"/>
  </p:sldMasterIdLst>
  <p:sldIdLst>
    <p:sldId id="284" r:id="rId2"/>
    <p:sldId id="259" r:id="rId3"/>
    <p:sldId id="260" r:id="rId4"/>
    <p:sldId id="264" r:id="rId5"/>
    <p:sldId id="265" r:id="rId6"/>
    <p:sldId id="266" r:id="rId7"/>
    <p:sldId id="267" r:id="rId8"/>
    <p:sldId id="282" r:id="rId9"/>
    <p:sldId id="274" r:id="rId10"/>
    <p:sldId id="270" r:id="rId11"/>
    <p:sldId id="268" r:id="rId12"/>
    <p:sldId id="269" r:id="rId13"/>
    <p:sldId id="272" r:id="rId14"/>
    <p:sldId id="273" r:id="rId15"/>
    <p:sldId id="275" r:id="rId16"/>
    <p:sldId id="280" r:id="rId17"/>
    <p:sldId id="281" r:id="rId18"/>
    <p:sldId id="277" r:id="rId19"/>
    <p:sldId id="278" r:id="rId20"/>
    <p:sldId id="279" r:id="rId21"/>
    <p:sldId id="285" r:id="rId22"/>
  </p:sldIdLst>
  <p:sldSz cx="10693400" cy="7562850"/>
  <p:notesSz cx="10693400" cy="756285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29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94694"/>
  </p:normalViewPr>
  <p:slideViewPr>
    <p:cSldViewPr>
      <p:cViewPr varScale="1">
        <p:scale>
          <a:sx n="110" d="100"/>
          <a:sy n="110" d="100"/>
        </p:scale>
        <p:origin x="2056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raya Mazú" userId="64c7636142ba73e6" providerId="LiveId" clId="{5156B8FD-BC5D-455B-AE2A-41FFE8B6F50F}"/>
    <pc:docChg chg="custSel addSld delSld modSld">
      <pc:chgData name="Soraya Mazú" userId="64c7636142ba73e6" providerId="LiveId" clId="{5156B8FD-BC5D-455B-AE2A-41FFE8B6F50F}" dt="2024-05-21T22:41:51.968" v="26" actId="313"/>
      <pc:docMkLst>
        <pc:docMk/>
      </pc:docMkLst>
      <pc:sldChg chg="delSp del mod">
        <pc:chgData name="Soraya Mazú" userId="64c7636142ba73e6" providerId="LiveId" clId="{5156B8FD-BC5D-455B-AE2A-41FFE8B6F50F}" dt="2024-05-21T22:40:34.216" v="1" actId="47"/>
        <pc:sldMkLst>
          <pc:docMk/>
          <pc:sldMk cId="0" sldId="257"/>
        </pc:sldMkLst>
        <pc:picChg chg="del">
          <ac:chgData name="Soraya Mazú" userId="64c7636142ba73e6" providerId="LiveId" clId="{5156B8FD-BC5D-455B-AE2A-41FFE8B6F50F}" dt="2024-05-21T22:40:25.985" v="0" actId="478"/>
          <ac:picMkLst>
            <pc:docMk/>
            <pc:sldMk cId="0" sldId="257"/>
            <ac:picMk id="3" creationId="{00000000-0000-0000-0000-000000000000}"/>
          </ac:picMkLst>
        </pc:picChg>
      </pc:sldChg>
      <pc:sldChg chg="modSp add mod">
        <pc:chgData name="Soraya Mazú" userId="64c7636142ba73e6" providerId="LiveId" clId="{5156B8FD-BC5D-455B-AE2A-41FFE8B6F50F}" dt="2024-05-21T22:41:51.968" v="26" actId="313"/>
        <pc:sldMkLst>
          <pc:docMk/>
          <pc:sldMk cId="0" sldId="284"/>
        </pc:sldMkLst>
        <pc:spChg chg="mod">
          <ac:chgData name="Soraya Mazú" userId="64c7636142ba73e6" providerId="LiveId" clId="{5156B8FD-BC5D-455B-AE2A-41FFE8B6F50F}" dt="2024-05-21T22:41:51.968" v="26" actId="313"/>
          <ac:spMkLst>
            <pc:docMk/>
            <pc:sldMk cId="0" sldId="284"/>
            <ac:spMk id="2" creationId="{00000000-0000-0000-0000-000000000000}"/>
          </ac:spMkLst>
        </pc:spChg>
      </pc:sldChg>
    </pc:docChg>
  </pc:docChgLst>
  <pc:docChgLst>
    <pc:chgData name="Soraya Mazú" userId="64c7636142ba73e6" providerId="LiveId" clId="{CFA3222E-41F1-4552-9058-C206E9757FC8}"/>
    <pc:docChg chg="modSld">
      <pc:chgData name="Soraya Mazú" userId="64c7636142ba73e6" providerId="LiveId" clId="{CFA3222E-41F1-4552-9058-C206E9757FC8}" dt="2024-08-15T23:34:26.488" v="0" actId="207"/>
      <pc:docMkLst>
        <pc:docMk/>
      </pc:docMkLst>
      <pc:sldChg chg="modSp mod">
        <pc:chgData name="Soraya Mazú" userId="64c7636142ba73e6" providerId="LiveId" clId="{CFA3222E-41F1-4552-9058-C206E9757FC8}" dt="2024-08-15T23:34:26.488" v="0" actId="207"/>
        <pc:sldMkLst>
          <pc:docMk/>
          <pc:sldMk cId="2631606468" sldId="306"/>
        </pc:sldMkLst>
        <pc:spChg chg="mod">
          <ac:chgData name="Soraya Mazú" userId="64c7636142ba73e6" providerId="LiveId" clId="{CFA3222E-41F1-4552-9058-C206E9757FC8}" dt="2024-08-15T23:34:26.488" v="0" actId="207"/>
          <ac:spMkLst>
            <pc:docMk/>
            <pc:sldMk cId="2631606468" sldId="306"/>
            <ac:spMk id="5" creationId="{3D24A9AE-B4AD-8C2E-8904-53DF09551BB0}"/>
          </ac:spMkLst>
        </pc:spChg>
      </pc:sldChg>
    </pc:docChg>
  </pc:docChgLst>
  <pc:docChgLst>
    <pc:chgData name="Soraya Mazú" userId="64c7636142ba73e6" providerId="LiveId" clId="{5FB18B71-27FD-45AF-AB22-E890EA2DE68D}"/>
    <pc:docChg chg="addSld delSld modSld">
      <pc:chgData name="Soraya Mazú" userId="64c7636142ba73e6" providerId="LiveId" clId="{5FB18B71-27FD-45AF-AB22-E890EA2DE68D}" dt="2024-07-02T18:36:57.259" v="1"/>
      <pc:docMkLst>
        <pc:docMk/>
      </pc:docMkLst>
      <pc:sldChg chg="del">
        <pc:chgData name="Soraya Mazú" userId="64c7636142ba73e6" providerId="LiveId" clId="{5FB18B71-27FD-45AF-AB22-E890EA2DE68D}" dt="2024-07-02T18:36:55.693" v="0" actId="47"/>
        <pc:sldMkLst>
          <pc:docMk/>
          <pc:sldMk cId="2728258507" sldId="283"/>
        </pc:sldMkLst>
      </pc:sldChg>
      <pc:sldChg chg="add">
        <pc:chgData name="Soraya Mazú" userId="64c7636142ba73e6" providerId="LiveId" clId="{5FB18B71-27FD-45AF-AB22-E890EA2DE68D}" dt="2024-07-02T18:36:57.259" v="1"/>
        <pc:sldMkLst>
          <pc:docMk/>
          <pc:sldMk cId="2631606468" sldId="306"/>
        </pc:sldMkLst>
      </pc:sldChg>
    </pc:docChg>
  </pc:docChgLst>
  <pc:docChgLst>
    <pc:chgData name="Soraya Mazú" userId="64c7636142ba73e6" providerId="LiveId" clId="{C363F6B0-0936-4928-86EE-3B167FF4FC6C}"/>
    <pc:docChg chg="custSel addSld modSld">
      <pc:chgData name="Soraya Mazú" userId="64c7636142ba73e6" providerId="LiveId" clId="{C363F6B0-0936-4928-86EE-3B167FF4FC6C}" dt="2024-02-23T15:11:33.688" v="131" actId="20577"/>
      <pc:docMkLst>
        <pc:docMk/>
      </pc:docMkLst>
      <pc:sldChg chg="addSp delSp modSp add mod">
        <pc:chgData name="Soraya Mazú" userId="64c7636142ba73e6" providerId="LiveId" clId="{C363F6B0-0936-4928-86EE-3B167FF4FC6C}" dt="2024-02-23T15:11:33.688" v="131" actId="20577"/>
        <pc:sldMkLst>
          <pc:docMk/>
          <pc:sldMk cId="2728258507" sldId="283"/>
        </pc:sldMkLst>
        <pc:spChg chg="add mod">
          <ac:chgData name="Soraya Mazú" userId="64c7636142ba73e6" providerId="LiveId" clId="{C363F6B0-0936-4928-86EE-3B167FF4FC6C}" dt="2024-02-23T15:11:33.688" v="131" actId="20577"/>
          <ac:spMkLst>
            <pc:docMk/>
            <pc:sldMk cId="2728258507" sldId="283"/>
            <ac:spMk id="6" creationId="{579702F0-A215-F519-EC62-3BD7235BA867}"/>
          </ac:spMkLst>
        </pc:spChg>
        <pc:picChg chg="del">
          <ac:chgData name="Soraya Mazú" userId="64c7636142ba73e6" providerId="LiveId" clId="{C363F6B0-0936-4928-86EE-3B167FF4FC6C}" dt="2024-02-23T13:24:56.142" v="1" actId="478"/>
          <ac:picMkLst>
            <pc:docMk/>
            <pc:sldMk cId="2728258507" sldId="283"/>
            <ac:picMk id="2" creationId="{00000000-0000-0000-0000-000000000000}"/>
          </ac:picMkLst>
        </pc:picChg>
        <pc:picChg chg="add mod">
          <ac:chgData name="Soraya Mazú" userId="64c7636142ba73e6" providerId="LiveId" clId="{C363F6B0-0936-4928-86EE-3B167FF4FC6C}" dt="2024-02-23T13:25:32.834" v="4" actId="1076"/>
          <ac:picMkLst>
            <pc:docMk/>
            <pc:sldMk cId="2728258507" sldId="283"/>
            <ac:picMk id="4" creationId="{05EAC882-EB31-93C2-C6C3-C8741F88AC7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D3897F-E7F7-14D3-EEC6-50B2566E3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6675" y="1237717"/>
            <a:ext cx="8020050" cy="2632992"/>
          </a:xfrm>
        </p:spPr>
        <p:txBody>
          <a:bodyPr anchor="b"/>
          <a:lstStyle>
            <a:lvl1pPr algn="ctr">
              <a:defRPr sz="5263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32F876E-FE28-75C1-F33A-A5915455DF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6675" y="3972247"/>
            <a:ext cx="8020050" cy="1825938"/>
          </a:xfrm>
        </p:spPr>
        <p:txBody>
          <a:bodyPr/>
          <a:lstStyle>
            <a:lvl1pPr marL="0" indent="0" algn="ctr">
              <a:buNone/>
              <a:defRPr sz="2105"/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  <a:lvl6pPr marL="2005051" indent="0" algn="ctr">
              <a:buNone/>
              <a:defRPr sz="1403"/>
            </a:lvl6pPr>
            <a:lvl7pPr marL="2406061" indent="0" algn="ctr">
              <a:buNone/>
              <a:defRPr sz="1403"/>
            </a:lvl7pPr>
            <a:lvl8pPr marL="2807071" indent="0" algn="ctr">
              <a:buNone/>
              <a:defRPr sz="1403"/>
            </a:lvl8pPr>
            <a:lvl9pPr marL="3208081" indent="0" algn="ctr">
              <a:buNone/>
              <a:defRPr sz="1403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C25403-573E-BDB7-2691-1B391E606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8/26/24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3971C1-665E-229D-6EA4-10F3990A7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A2FBA2-72E1-53B9-24AF-06EC67290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26755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DF7265-72D0-A183-4634-251BC6E13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7F96A56-9F18-BC0F-1DAC-CEDC7EC2DB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EFC50A-49A5-BE40-5285-2D3630463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8/26/24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8B4C36-8118-EA36-18BB-F0986C3E6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8AFDC2-2469-F0EF-DFA1-36CA147B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5239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F220D9F-672F-5102-3A6E-A080735606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652465" y="402652"/>
            <a:ext cx="2305764" cy="6409166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7E0DBCD-1536-0CE5-D774-998AD23D4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5171" y="402652"/>
            <a:ext cx="6783626" cy="6409166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40E4A7-2242-D29C-4832-52647572C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8/26/24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B74FD4-FEA6-41E4-702A-643DB41D4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3079B6-F7E7-2B11-EF9E-65201ABF1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79782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8/26/24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020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C727FA-2010-5E33-D8EB-7C63BC3D2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283227F-F924-35A3-9DB8-B49205073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C471D7-D181-FF6C-A29E-E7C6E63EE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8/26/24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5D9A8C-56BD-A060-C6EB-BAEDE436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48F29A-0B50-FDB2-CA7E-F845E56B4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62638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7B49E9-AD7A-8A85-A16B-88B803F67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02" y="1885462"/>
            <a:ext cx="9223058" cy="3145935"/>
          </a:xfrm>
        </p:spPr>
        <p:txBody>
          <a:bodyPr anchor="b"/>
          <a:lstStyle>
            <a:lvl1pPr>
              <a:defRPr sz="5263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70C3D5A-B4E1-9E3D-3F4B-3BAFCA50A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602" y="5061158"/>
            <a:ext cx="9223058" cy="1654373"/>
          </a:xfrm>
        </p:spPr>
        <p:txBody>
          <a:bodyPr/>
          <a:lstStyle>
            <a:lvl1pPr marL="0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1pPr>
            <a:lvl2pPr marL="401010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2pPr>
            <a:lvl3pPr marL="802020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203030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4040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505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606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707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808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01CCF1-6CFB-53F4-5EAA-11205F1E0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8/26/24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50EB04-CD51-60F9-4637-871F6538D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44E01F-7533-AA13-69E9-047950ED1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22894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30835A-5A08-7FA1-CD17-56791326A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43A3EF-BA87-A61F-2777-1D90FEAA1D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5171" y="2013259"/>
            <a:ext cx="4544695" cy="4798559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EB2F35D-631B-5454-E2AD-AF2744D07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3534" y="2013259"/>
            <a:ext cx="4544695" cy="4798559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8A92F5-30DA-19C9-CE2B-9DB08443B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8/26/24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41DBB91-5510-2A93-8ABE-F33065086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6BC33EF-AE09-1D40-D7A2-03D3C837E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44424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7E6CA3-F929-B866-251C-2B68F447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64" y="402652"/>
            <a:ext cx="9223058" cy="1461801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EC6DF0-37B1-457A-80C4-9F4524CE9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565" y="1853949"/>
            <a:ext cx="4523809" cy="908592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1010" indent="0">
              <a:buNone/>
              <a:defRPr sz="1754" b="1"/>
            </a:lvl2pPr>
            <a:lvl3pPr marL="802020" indent="0">
              <a:buNone/>
              <a:defRPr sz="1579" b="1"/>
            </a:lvl3pPr>
            <a:lvl4pPr marL="1203030" indent="0">
              <a:buNone/>
              <a:defRPr sz="1403" b="1"/>
            </a:lvl4pPr>
            <a:lvl5pPr marL="1604040" indent="0">
              <a:buNone/>
              <a:defRPr sz="1403" b="1"/>
            </a:lvl5pPr>
            <a:lvl6pPr marL="2005051" indent="0">
              <a:buNone/>
              <a:defRPr sz="1403" b="1"/>
            </a:lvl6pPr>
            <a:lvl7pPr marL="2406061" indent="0">
              <a:buNone/>
              <a:defRPr sz="1403" b="1"/>
            </a:lvl7pPr>
            <a:lvl8pPr marL="2807071" indent="0">
              <a:buNone/>
              <a:defRPr sz="1403" b="1"/>
            </a:lvl8pPr>
            <a:lvl9pPr marL="3208081" indent="0">
              <a:buNone/>
              <a:defRPr sz="1403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9A69DCB-F38B-DC8F-BDE8-0AFA367B27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6565" y="2762541"/>
            <a:ext cx="4523809" cy="4063282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7481CFA-FB10-2AA3-1A24-E2BF5FF13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3534" y="1853949"/>
            <a:ext cx="4546088" cy="908592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1010" indent="0">
              <a:buNone/>
              <a:defRPr sz="1754" b="1"/>
            </a:lvl2pPr>
            <a:lvl3pPr marL="802020" indent="0">
              <a:buNone/>
              <a:defRPr sz="1579" b="1"/>
            </a:lvl3pPr>
            <a:lvl4pPr marL="1203030" indent="0">
              <a:buNone/>
              <a:defRPr sz="1403" b="1"/>
            </a:lvl4pPr>
            <a:lvl5pPr marL="1604040" indent="0">
              <a:buNone/>
              <a:defRPr sz="1403" b="1"/>
            </a:lvl5pPr>
            <a:lvl6pPr marL="2005051" indent="0">
              <a:buNone/>
              <a:defRPr sz="1403" b="1"/>
            </a:lvl6pPr>
            <a:lvl7pPr marL="2406061" indent="0">
              <a:buNone/>
              <a:defRPr sz="1403" b="1"/>
            </a:lvl7pPr>
            <a:lvl8pPr marL="2807071" indent="0">
              <a:buNone/>
              <a:defRPr sz="1403" b="1"/>
            </a:lvl8pPr>
            <a:lvl9pPr marL="3208081" indent="0">
              <a:buNone/>
              <a:defRPr sz="1403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23BBEB5-B5C0-15EA-57AF-F8E2763376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3534" y="2762541"/>
            <a:ext cx="4546088" cy="4063282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02A291B-9F5C-CF72-8629-BD4D7B9DC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8/26/24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AC31767-9FF3-19D3-930B-5CE4F7477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C16A057-DEBF-B9FC-1B89-10FF4189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07724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966FFA-B5E1-6409-B076-FC09E351E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FB67ADD-49B0-4E77-7D8C-FFAA7E6F1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8/26/24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1E1AA54-7826-ED83-ED73-68783F8F5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C34E28E-04CB-8FFC-ECFB-86B54B3BB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26312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E732F94-B9FC-A319-9768-B564CD747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8/26/24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87CBB0-6243-78BE-AAA0-54EB1713E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D01B03A-EC04-86B7-F013-AD944AC1E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91311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AAB09A-2730-881A-1DE3-EDA15576D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64" y="504190"/>
            <a:ext cx="3448900" cy="1764665"/>
          </a:xfrm>
        </p:spPr>
        <p:txBody>
          <a:bodyPr anchor="b"/>
          <a:lstStyle>
            <a:lvl1pPr>
              <a:defRPr sz="2807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58B429-CB08-72EC-F9AB-5D2093C98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088" y="1088911"/>
            <a:ext cx="5413534" cy="5374525"/>
          </a:xfrm>
        </p:spPr>
        <p:txBody>
          <a:bodyPr/>
          <a:lstStyle>
            <a:lvl1pPr>
              <a:defRPr sz="2807"/>
            </a:lvl1pPr>
            <a:lvl2pPr>
              <a:defRPr sz="2456"/>
            </a:lvl2pPr>
            <a:lvl3pPr>
              <a:defRPr sz="2105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2324E4-5533-92EC-9404-05C6EFB983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564" y="2268855"/>
            <a:ext cx="3448900" cy="4203335"/>
          </a:xfrm>
        </p:spPr>
        <p:txBody>
          <a:bodyPr/>
          <a:lstStyle>
            <a:lvl1pPr marL="0" indent="0">
              <a:buNone/>
              <a:defRPr sz="1403"/>
            </a:lvl1pPr>
            <a:lvl2pPr marL="401010" indent="0">
              <a:buNone/>
              <a:defRPr sz="1228"/>
            </a:lvl2pPr>
            <a:lvl3pPr marL="802020" indent="0">
              <a:buNone/>
              <a:defRPr sz="1053"/>
            </a:lvl3pPr>
            <a:lvl4pPr marL="1203030" indent="0">
              <a:buNone/>
              <a:defRPr sz="877"/>
            </a:lvl4pPr>
            <a:lvl5pPr marL="1604040" indent="0">
              <a:buNone/>
              <a:defRPr sz="877"/>
            </a:lvl5pPr>
            <a:lvl6pPr marL="2005051" indent="0">
              <a:buNone/>
              <a:defRPr sz="877"/>
            </a:lvl6pPr>
            <a:lvl7pPr marL="2406061" indent="0">
              <a:buNone/>
              <a:defRPr sz="877"/>
            </a:lvl7pPr>
            <a:lvl8pPr marL="2807071" indent="0">
              <a:buNone/>
              <a:defRPr sz="877"/>
            </a:lvl8pPr>
            <a:lvl9pPr marL="3208081" indent="0">
              <a:buNone/>
              <a:defRPr sz="877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A09F6F-0EA7-CF59-10B2-145F1D4C9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8/26/24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1580BB9-E6AC-CDA8-CC47-CA0D83AD2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016B8E1-C36E-B112-457F-21F97A1B1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29088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9F1124-F217-0E3F-5D3D-6E2CCBCDA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64" y="504190"/>
            <a:ext cx="3448900" cy="1764665"/>
          </a:xfrm>
        </p:spPr>
        <p:txBody>
          <a:bodyPr anchor="b"/>
          <a:lstStyle>
            <a:lvl1pPr>
              <a:defRPr sz="2807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AEF7739-1B68-25A3-D4FA-2E52C45BF5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46088" y="1088911"/>
            <a:ext cx="5413534" cy="5374525"/>
          </a:xfrm>
        </p:spPr>
        <p:txBody>
          <a:bodyPr/>
          <a:lstStyle>
            <a:lvl1pPr marL="0" indent="0">
              <a:buNone/>
              <a:defRPr sz="2807"/>
            </a:lvl1pPr>
            <a:lvl2pPr marL="401010" indent="0">
              <a:buNone/>
              <a:defRPr sz="2456"/>
            </a:lvl2pPr>
            <a:lvl3pPr marL="802020" indent="0">
              <a:buNone/>
              <a:defRPr sz="2105"/>
            </a:lvl3pPr>
            <a:lvl4pPr marL="1203030" indent="0">
              <a:buNone/>
              <a:defRPr sz="1754"/>
            </a:lvl4pPr>
            <a:lvl5pPr marL="1604040" indent="0">
              <a:buNone/>
              <a:defRPr sz="1754"/>
            </a:lvl5pPr>
            <a:lvl6pPr marL="2005051" indent="0">
              <a:buNone/>
              <a:defRPr sz="1754"/>
            </a:lvl6pPr>
            <a:lvl7pPr marL="2406061" indent="0">
              <a:buNone/>
              <a:defRPr sz="1754"/>
            </a:lvl7pPr>
            <a:lvl8pPr marL="2807071" indent="0">
              <a:buNone/>
              <a:defRPr sz="1754"/>
            </a:lvl8pPr>
            <a:lvl9pPr marL="3208081" indent="0">
              <a:buNone/>
              <a:defRPr sz="1754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6D675B6-82DA-8142-68D7-025DD6145E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564" y="2268855"/>
            <a:ext cx="3448900" cy="4203335"/>
          </a:xfrm>
        </p:spPr>
        <p:txBody>
          <a:bodyPr/>
          <a:lstStyle>
            <a:lvl1pPr marL="0" indent="0">
              <a:buNone/>
              <a:defRPr sz="1403"/>
            </a:lvl1pPr>
            <a:lvl2pPr marL="401010" indent="0">
              <a:buNone/>
              <a:defRPr sz="1228"/>
            </a:lvl2pPr>
            <a:lvl3pPr marL="802020" indent="0">
              <a:buNone/>
              <a:defRPr sz="1053"/>
            </a:lvl3pPr>
            <a:lvl4pPr marL="1203030" indent="0">
              <a:buNone/>
              <a:defRPr sz="877"/>
            </a:lvl4pPr>
            <a:lvl5pPr marL="1604040" indent="0">
              <a:buNone/>
              <a:defRPr sz="877"/>
            </a:lvl5pPr>
            <a:lvl6pPr marL="2005051" indent="0">
              <a:buNone/>
              <a:defRPr sz="877"/>
            </a:lvl6pPr>
            <a:lvl7pPr marL="2406061" indent="0">
              <a:buNone/>
              <a:defRPr sz="877"/>
            </a:lvl7pPr>
            <a:lvl8pPr marL="2807071" indent="0">
              <a:buNone/>
              <a:defRPr sz="877"/>
            </a:lvl8pPr>
            <a:lvl9pPr marL="3208081" indent="0">
              <a:buNone/>
              <a:defRPr sz="877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465392-84F7-BDC3-E22F-58DC5D538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8/26/24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101196A-682D-5459-F80D-EA34EF9F6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3452339-B9B5-E4A2-D7FB-8A2FB2BF2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3116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EFF87DA-A1DD-DF7B-1149-31A417EAB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1" y="402652"/>
            <a:ext cx="9223058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691D06B-6C2B-DC37-1DE5-B4BC16970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171" y="2013259"/>
            <a:ext cx="9223058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DB2568-DC6A-10AF-DDB0-DF4220751D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5171" y="7009642"/>
            <a:ext cx="2406015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8/26/24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C4D7D1-2D4C-50E1-FD07-8D4BA295AC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2189" y="7009642"/>
            <a:ext cx="3609023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0D8378-D529-611E-9669-87854BD242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52214" y="7009642"/>
            <a:ext cx="2406015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53961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802020" rtl="0" eaLnBrk="1" latinLnBrk="0" hangingPunct="1">
        <a:lnSpc>
          <a:spcPct val="90000"/>
        </a:lnSpc>
        <a:spcBef>
          <a:spcPct val="0"/>
        </a:spcBef>
        <a:buNone/>
        <a:defRPr sz="3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505" indent="-200505" algn="l" defTabSz="802020" rtl="0" eaLnBrk="1" latinLnBrk="0" hangingPunct="1">
        <a:lnSpc>
          <a:spcPct val="90000"/>
        </a:lnSpc>
        <a:spcBef>
          <a:spcPts val="877"/>
        </a:spcBef>
        <a:buFont typeface="Arial" panose="020B0604020202020204" pitchFamily="34" charset="0"/>
        <a:buChar char="•"/>
        <a:defRPr sz="2456" kern="1200">
          <a:solidFill>
            <a:schemeClr val="tx1"/>
          </a:solidFill>
          <a:latin typeface="+mn-lt"/>
          <a:ea typeface="+mn-ea"/>
          <a:cs typeface="+mn-cs"/>
        </a:defRPr>
      </a:lvl1pPr>
      <a:lvl2pPr marL="601515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02525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403535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80454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20555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56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57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58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101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202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303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404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505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606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707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808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ventas@magentachile.cl" TargetMode="External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4" Type="http://schemas.openxmlformats.org/officeDocument/2006/relationships/hyperlink" Target="https://www.magentachile.cl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40DB89E3-B74C-1066-3219-7292D73563CA}"/>
              </a:ext>
            </a:extLst>
          </p:cNvPr>
          <p:cNvSpPr/>
          <p:nvPr/>
        </p:nvSpPr>
        <p:spPr>
          <a:xfrm>
            <a:off x="5457680" y="0"/>
            <a:ext cx="5235719" cy="7562850"/>
          </a:xfrm>
          <a:prstGeom prst="rect">
            <a:avLst/>
          </a:prstGeom>
          <a:solidFill>
            <a:srgbClr val="AA29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70B9EA4-2438-1C36-0DBF-20C3B21AF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22" y="1864889"/>
            <a:ext cx="4961949" cy="383307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5570F22-947C-433C-1036-6069623AB2F2}"/>
              </a:ext>
            </a:extLst>
          </p:cNvPr>
          <p:cNvSpPr txBox="1"/>
          <p:nvPr/>
        </p:nvSpPr>
        <p:spPr>
          <a:xfrm>
            <a:off x="5493723" y="3129379"/>
            <a:ext cx="52099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800" b="1" dirty="0" err="1">
                <a:solidFill>
                  <a:schemeClr val="bg1"/>
                </a:solidFill>
                <a:latin typeface="Helvetica" pitchFamily="2" charset="0"/>
              </a:rPr>
              <a:t>Packaging</a:t>
            </a:r>
            <a:endParaRPr lang="es-CL" sz="4800" b="1" dirty="0">
              <a:solidFill>
                <a:schemeClr val="bg1"/>
              </a:solidFill>
              <a:latin typeface="Helvetica" pitchFamily="2" charset="0"/>
            </a:endParaRPr>
          </a:p>
          <a:p>
            <a:pPr algn="ctr"/>
            <a:r>
              <a:rPr lang="es-CL" sz="4800" b="1" dirty="0">
                <a:solidFill>
                  <a:schemeClr val="bg1"/>
                </a:solidFill>
                <a:latin typeface="Helvetica" pitchFamily="2" charset="0"/>
              </a:rPr>
              <a:t>de plásticos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163F77-B818-F704-D1F6-F424FA8BEA1C}"/>
              </a:ext>
            </a:extLst>
          </p:cNvPr>
          <p:cNvSpPr txBox="1"/>
          <p:nvPr/>
        </p:nvSpPr>
        <p:spPr>
          <a:xfrm>
            <a:off x="7389232" y="2790825"/>
            <a:ext cx="14189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dirty="0">
                <a:solidFill>
                  <a:schemeClr val="bg1"/>
                </a:solidFill>
                <a:latin typeface="Helvetica" pitchFamily="2" charset="0"/>
              </a:rPr>
              <a:t>Catálogo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n 58">
            <a:extLst>
              <a:ext uri="{FF2B5EF4-FFF2-40B4-BE49-F238E27FC236}">
                <a16:creationId xmlns:a16="http://schemas.microsoft.com/office/drawing/2014/main" id="{E04E3A2C-EF34-09EF-350E-4A3D38595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924" y="573127"/>
            <a:ext cx="9129551" cy="64165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" cstate="print"/>
          <a:srcRect t="34515" r="5857"/>
          <a:stretch/>
        </p:blipFill>
        <p:spPr>
          <a:xfrm>
            <a:off x="242888" y="1343025"/>
            <a:ext cx="10439007" cy="544403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77D8A70-4EE6-8579-BB6B-EAB60F03C786}"/>
              </a:ext>
            </a:extLst>
          </p:cNvPr>
          <p:cNvSpPr txBox="1"/>
          <p:nvPr/>
        </p:nvSpPr>
        <p:spPr>
          <a:xfrm>
            <a:off x="381083" y="470993"/>
            <a:ext cx="4965617" cy="568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ts val="4120"/>
              </a:lnSpc>
              <a:spcBef>
                <a:spcPts val="115"/>
              </a:spcBef>
            </a:pPr>
            <a:r>
              <a:rPr lang="es-CL" sz="2800" b="1" spc="-305" dirty="0">
                <a:solidFill>
                  <a:srgbClr val="0559AA"/>
                </a:solidFill>
                <a:latin typeface="Arial"/>
                <a:cs typeface="Arial"/>
              </a:rPr>
              <a:t>Botellas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62873" y="4551571"/>
            <a:ext cx="1299188" cy="198887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55560" y="5329273"/>
            <a:ext cx="534960" cy="1504408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471274" y="2868674"/>
            <a:ext cx="0" cy="4226560"/>
          </a:xfrm>
          <a:custGeom>
            <a:avLst/>
            <a:gdLst/>
            <a:ahLst/>
            <a:cxnLst/>
            <a:rect l="l" t="t" r="r" b="b"/>
            <a:pathLst>
              <a:path h="4226559">
                <a:moveTo>
                  <a:pt x="0" y="4226368"/>
                </a:moveTo>
                <a:lnTo>
                  <a:pt x="0" y="0"/>
                </a:lnTo>
              </a:path>
            </a:pathLst>
          </a:custGeom>
          <a:ln w="127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470739" y="2855924"/>
            <a:ext cx="0" cy="4137660"/>
          </a:xfrm>
          <a:custGeom>
            <a:avLst/>
            <a:gdLst/>
            <a:ahLst/>
            <a:cxnLst/>
            <a:rect l="l" t="t" r="r" b="b"/>
            <a:pathLst>
              <a:path h="4137659">
                <a:moveTo>
                  <a:pt x="0" y="4137123"/>
                </a:moveTo>
                <a:lnTo>
                  <a:pt x="0" y="0"/>
                </a:lnTo>
              </a:path>
            </a:pathLst>
          </a:custGeom>
          <a:ln w="63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45800" y="2887797"/>
            <a:ext cx="4025265" cy="0"/>
          </a:xfrm>
          <a:custGeom>
            <a:avLst/>
            <a:gdLst/>
            <a:ahLst/>
            <a:cxnLst/>
            <a:rect l="l" t="t" r="r" b="b"/>
            <a:pathLst>
              <a:path w="4025265">
                <a:moveTo>
                  <a:pt x="0" y="0"/>
                </a:moveTo>
                <a:lnTo>
                  <a:pt x="4024938" y="0"/>
                </a:lnTo>
              </a:path>
            </a:pathLst>
          </a:custGeom>
          <a:ln w="63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45800" y="7056794"/>
            <a:ext cx="4025265" cy="0"/>
          </a:xfrm>
          <a:custGeom>
            <a:avLst/>
            <a:gdLst/>
            <a:ahLst/>
            <a:cxnLst/>
            <a:rect l="l" t="t" r="r" b="b"/>
            <a:pathLst>
              <a:path w="4025265">
                <a:moveTo>
                  <a:pt x="0" y="0"/>
                </a:moveTo>
                <a:lnTo>
                  <a:pt x="4024938" y="0"/>
                </a:lnTo>
              </a:path>
            </a:pathLst>
          </a:custGeom>
          <a:ln w="3187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95" dirty="0"/>
              <a:t>......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477643" y="3110956"/>
            <a:ext cx="3990340" cy="14119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13360">
              <a:lnSpc>
                <a:spcPct val="100000"/>
              </a:lnSpc>
              <a:spcBef>
                <a:spcPts val="110"/>
              </a:spcBef>
            </a:pPr>
            <a:r>
              <a:rPr sz="3550" b="1" spc="-350" dirty="0">
                <a:solidFill>
                  <a:srgbClr val="59595B"/>
                </a:solidFill>
                <a:latin typeface="Arial"/>
                <a:cs typeface="Arial"/>
              </a:rPr>
              <a:t>SPRAY</a:t>
            </a:r>
            <a:r>
              <a:rPr sz="3550" b="1" spc="145" dirty="0">
                <a:solidFill>
                  <a:srgbClr val="59595B"/>
                </a:solidFill>
                <a:latin typeface="Arial"/>
                <a:cs typeface="Arial"/>
              </a:rPr>
              <a:t> </a:t>
            </a:r>
            <a:r>
              <a:rPr sz="3550" b="1" spc="-25" dirty="0">
                <a:solidFill>
                  <a:srgbClr val="59595B"/>
                </a:solidFill>
                <a:latin typeface="Arial"/>
                <a:cs typeface="Arial"/>
              </a:rPr>
              <a:t>BOTTLE</a:t>
            </a:r>
            <a:endParaRPr sz="3550" dirty="0">
              <a:latin typeface="Arial"/>
              <a:cs typeface="Arial"/>
            </a:endParaRPr>
          </a:p>
          <a:p>
            <a:pPr marL="220979" indent="-47625">
              <a:lnSpc>
                <a:spcPct val="100000"/>
              </a:lnSpc>
              <a:spcBef>
                <a:spcPts val="700"/>
              </a:spcBef>
              <a:buClr>
                <a:srgbClr val="696767"/>
              </a:buClr>
              <a:buSzPct val="87500"/>
              <a:buChar char="•"/>
              <a:tabLst>
                <a:tab pos="220979" algn="l"/>
              </a:tabLst>
            </a:pPr>
            <a:r>
              <a:rPr lang="es-MX" sz="800" spc="-50" dirty="0">
                <a:solidFill>
                  <a:srgbClr val="59595B"/>
                </a:solidFill>
                <a:latin typeface="Arial"/>
                <a:cs typeface="Arial"/>
              </a:rPr>
              <a:t>LIMPIADOR DE COCINA</a:t>
            </a:r>
          </a:p>
          <a:p>
            <a:pPr marL="220979" indent="-47625">
              <a:lnSpc>
                <a:spcPct val="100000"/>
              </a:lnSpc>
              <a:spcBef>
                <a:spcPts val="700"/>
              </a:spcBef>
              <a:buClr>
                <a:srgbClr val="696767"/>
              </a:buClr>
              <a:buSzPct val="87500"/>
              <a:buChar char="•"/>
              <a:tabLst>
                <a:tab pos="220979" algn="l"/>
              </a:tabLst>
            </a:pPr>
            <a:r>
              <a:rPr lang="es-MX" sz="800" spc="-50" dirty="0">
                <a:solidFill>
                  <a:srgbClr val="59595B"/>
                </a:solidFill>
                <a:latin typeface="Arial"/>
                <a:cs typeface="Arial"/>
              </a:rPr>
              <a:t>LIMPIADOR DE BAÑOS</a:t>
            </a:r>
          </a:p>
          <a:p>
            <a:pPr marL="220979" indent="-47625">
              <a:lnSpc>
                <a:spcPct val="100000"/>
              </a:lnSpc>
              <a:spcBef>
                <a:spcPts val="700"/>
              </a:spcBef>
              <a:buClr>
                <a:srgbClr val="696767"/>
              </a:buClr>
              <a:buSzPct val="87500"/>
              <a:buChar char="•"/>
              <a:tabLst>
                <a:tab pos="220979" algn="l"/>
              </a:tabLst>
            </a:pPr>
            <a:r>
              <a:rPr lang="es-MX" sz="800" spc="-50" dirty="0">
                <a:solidFill>
                  <a:srgbClr val="59595B"/>
                </a:solidFill>
                <a:latin typeface="Arial"/>
                <a:cs typeface="Arial"/>
              </a:rPr>
              <a:t>·DESINFECTANTE INTERIOR</a:t>
            </a:r>
          </a:p>
          <a:p>
            <a:pPr marL="220979" indent="-47625">
              <a:lnSpc>
                <a:spcPct val="100000"/>
              </a:lnSpc>
              <a:spcBef>
                <a:spcPts val="700"/>
              </a:spcBef>
              <a:buClr>
                <a:srgbClr val="696767"/>
              </a:buClr>
              <a:buSzPct val="87500"/>
              <a:buChar char="•"/>
              <a:tabLst>
                <a:tab pos="220979" algn="l"/>
              </a:tabLst>
            </a:pPr>
            <a:r>
              <a:rPr lang="es-MX" sz="800" spc="-50" dirty="0">
                <a:solidFill>
                  <a:srgbClr val="59595B"/>
                </a:solidFill>
                <a:latin typeface="Arial"/>
                <a:cs typeface="Arial"/>
              </a:rPr>
              <a:t>·REGAR LAS FLORES</a:t>
            </a:r>
            <a:endParaRPr sz="800" dirty="0">
              <a:latin typeface="Arial"/>
              <a:cs typeface="Arial"/>
            </a:endParaRP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2FA1A0F1-5F67-50EE-B45D-8665B3E2D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17" y="660448"/>
            <a:ext cx="3939881" cy="1653683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19A29CA1-AB2A-C76A-0EFA-E6040F4214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486"/>
          <a:stretch/>
        </p:blipFill>
        <p:spPr>
          <a:xfrm>
            <a:off x="4549802" y="660448"/>
            <a:ext cx="2625698" cy="3871295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78F49498-1AB8-143A-FE4B-175BD83385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2700" y="809625"/>
            <a:ext cx="2484335" cy="1653683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E30EC0C9-FEF6-7534-5202-20D98F3539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3314" y="4744502"/>
            <a:ext cx="5265876" cy="166130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31"/>
          <p:cNvSpPr txBox="1"/>
          <p:nvPr/>
        </p:nvSpPr>
        <p:spPr>
          <a:xfrm>
            <a:off x="10112461" y="76642"/>
            <a:ext cx="5715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u="heavy" spc="-95" dirty="0">
                <a:solidFill>
                  <a:srgbClr val="385672"/>
                </a:solidFill>
                <a:uFill>
                  <a:solidFill>
                    <a:srgbClr val="385672"/>
                  </a:solidFill>
                </a:uFill>
                <a:latin typeface="Times New Roman"/>
                <a:cs typeface="Times New Roman"/>
              </a:rPr>
              <a:t>t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6A2138B-56F0-7C4D-FAFE-C0A4A81DA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3" y="1740394"/>
            <a:ext cx="10494434" cy="5624745"/>
          </a:xfrm>
          <a:prstGeom prst="rect">
            <a:avLst/>
          </a:prstGeom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45B90B84-244B-6F93-1AE1-C24447DF1D96}"/>
              </a:ext>
            </a:extLst>
          </p:cNvPr>
          <p:cNvSpPr txBox="1"/>
          <p:nvPr/>
        </p:nvSpPr>
        <p:spPr>
          <a:xfrm>
            <a:off x="317500" y="246067"/>
            <a:ext cx="3048000" cy="165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ts val="4120"/>
              </a:lnSpc>
              <a:spcBef>
                <a:spcPts val="115"/>
              </a:spcBef>
            </a:pPr>
            <a:r>
              <a:rPr lang="es-CL" sz="2800" b="1" spc="-305" dirty="0">
                <a:solidFill>
                  <a:srgbClr val="0559AA"/>
                </a:solidFill>
                <a:latin typeface="Arial"/>
                <a:cs typeface="Arial"/>
              </a:rPr>
              <a:t>Baldes</a:t>
            </a:r>
          </a:p>
          <a:p>
            <a:pPr marL="12700">
              <a:lnSpc>
                <a:spcPts val="4120"/>
              </a:lnSpc>
              <a:spcBef>
                <a:spcPts val="115"/>
              </a:spcBef>
            </a:pPr>
            <a:r>
              <a:rPr lang="es-CL" sz="2800" b="1" spc="-305" dirty="0">
                <a:solidFill>
                  <a:srgbClr val="0559AA"/>
                </a:solidFill>
                <a:latin typeface="Arial"/>
                <a:cs typeface="Arial"/>
              </a:rPr>
              <a:t>Material: PP</a:t>
            </a:r>
          </a:p>
          <a:p>
            <a:pPr marL="12700">
              <a:lnSpc>
                <a:spcPts val="4120"/>
              </a:lnSpc>
              <a:spcBef>
                <a:spcPts val="115"/>
              </a:spcBef>
            </a:pPr>
            <a:r>
              <a:rPr lang="es-CL" sz="2800" b="1" spc="-305" dirty="0">
                <a:solidFill>
                  <a:srgbClr val="0559AA"/>
                </a:solidFill>
                <a:latin typeface="Arial"/>
                <a:cs typeface="Arial"/>
              </a:rPr>
              <a:t>Litros:1-20L</a:t>
            </a:r>
            <a:endParaRPr lang="es-CL" sz="3650" b="1" spc="-305" dirty="0">
              <a:solidFill>
                <a:srgbClr val="0559AA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5691" y="3640001"/>
            <a:ext cx="4840114" cy="3372168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C98D719C-0D9F-D5FD-C341-90662334F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550681"/>
            <a:ext cx="9144792" cy="2857748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68744509-5F81-F20B-B9E5-53C99800B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597" y="4114400"/>
            <a:ext cx="4503810" cy="24233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uadroTexto 69">
            <a:extLst>
              <a:ext uri="{FF2B5EF4-FFF2-40B4-BE49-F238E27FC236}">
                <a16:creationId xmlns:a16="http://schemas.microsoft.com/office/drawing/2014/main" id="{3F038019-513A-41DB-96EE-9E2143C9AEB4}"/>
              </a:ext>
            </a:extLst>
          </p:cNvPr>
          <p:cNvSpPr txBox="1"/>
          <p:nvPr/>
        </p:nvSpPr>
        <p:spPr>
          <a:xfrm>
            <a:off x="425703" y="1114425"/>
            <a:ext cx="53465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400" dirty="0"/>
              <a:t>Tapa vertedor estándar</a:t>
            </a:r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FF73F3FA-B7D4-BB8A-E10E-A2F59CD865C2}"/>
              </a:ext>
            </a:extLst>
          </p:cNvPr>
          <p:cNvSpPr txBox="1"/>
          <p:nvPr/>
        </p:nvSpPr>
        <p:spPr>
          <a:xfrm>
            <a:off x="457827" y="428625"/>
            <a:ext cx="2286000" cy="568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ts val="4120"/>
              </a:lnSpc>
              <a:spcBef>
                <a:spcPts val="115"/>
              </a:spcBef>
            </a:pPr>
            <a:r>
              <a:rPr lang="es-CL" sz="2800" b="1" spc="-305" dirty="0">
                <a:solidFill>
                  <a:srgbClr val="0559AA"/>
                </a:solidFill>
                <a:latin typeface="Arial"/>
                <a:cs typeface="Arial"/>
              </a:rPr>
              <a:t>Tapas</a:t>
            </a:r>
          </a:p>
        </p:txBody>
      </p:sp>
      <p:pic>
        <p:nvPicPr>
          <p:cNvPr id="73" name="Imagen 72">
            <a:extLst>
              <a:ext uri="{FF2B5EF4-FFF2-40B4-BE49-F238E27FC236}">
                <a16:creationId xmlns:a16="http://schemas.microsoft.com/office/drawing/2014/main" id="{2A6C4B19-406D-BB0D-2EC7-FDE617E8C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1800225"/>
            <a:ext cx="3214320" cy="2362418"/>
          </a:xfrm>
          <a:prstGeom prst="rect">
            <a:avLst/>
          </a:prstGeom>
        </p:spPr>
      </p:pic>
      <p:pic>
        <p:nvPicPr>
          <p:cNvPr id="77" name="Imagen 76">
            <a:extLst>
              <a:ext uri="{FF2B5EF4-FFF2-40B4-BE49-F238E27FC236}">
                <a16:creationId xmlns:a16="http://schemas.microsoft.com/office/drawing/2014/main" id="{1D7735D1-4AE8-0915-0080-3CCC8137D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4695825"/>
            <a:ext cx="3200677" cy="2651990"/>
          </a:xfrm>
          <a:prstGeom prst="rect">
            <a:avLst/>
          </a:prstGeom>
        </p:spPr>
      </p:pic>
      <p:sp>
        <p:nvSpPr>
          <p:cNvPr id="78" name="CuadroTexto 77">
            <a:extLst>
              <a:ext uri="{FF2B5EF4-FFF2-40B4-BE49-F238E27FC236}">
                <a16:creationId xmlns:a16="http://schemas.microsoft.com/office/drawing/2014/main" id="{B7BA9C28-CBF8-B1DA-0310-4CA0B90551DE}"/>
              </a:ext>
            </a:extLst>
          </p:cNvPr>
          <p:cNvSpPr txBox="1"/>
          <p:nvPr/>
        </p:nvSpPr>
        <p:spPr>
          <a:xfrm>
            <a:off x="317500" y="4218692"/>
            <a:ext cx="53465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400" dirty="0"/>
              <a:t>Tapa sin vertedor</a:t>
            </a:r>
          </a:p>
        </p:txBody>
      </p:sp>
      <p:pic>
        <p:nvPicPr>
          <p:cNvPr id="80" name="Imagen 79">
            <a:extLst>
              <a:ext uri="{FF2B5EF4-FFF2-40B4-BE49-F238E27FC236}">
                <a16:creationId xmlns:a16="http://schemas.microsoft.com/office/drawing/2014/main" id="{CC2D8712-FA81-B0DE-FB46-8B5418991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103" y="3070626"/>
            <a:ext cx="5719490" cy="3250397"/>
          </a:xfrm>
          <a:prstGeom prst="rect">
            <a:avLst/>
          </a:prstGeom>
        </p:spPr>
      </p:pic>
      <p:sp>
        <p:nvSpPr>
          <p:cNvPr id="81" name="CuadroTexto 80">
            <a:extLst>
              <a:ext uri="{FF2B5EF4-FFF2-40B4-BE49-F238E27FC236}">
                <a16:creationId xmlns:a16="http://schemas.microsoft.com/office/drawing/2014/main" id="{E258A579-4FF2-9DFB-1E4D-AD97A847C881}"/>
              </a:ext>
            </a:extLst>
          </p:cNvPr>
          <p:cNvSpPr txBox="1"/>
          <p:nvPr/>
        </p:nvSpPr>
        <p:spPr>
          <a:xfrm>
            <a:off x="4183507" y="2115787"/>
            <a:ext cx="53465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400" dirty="0"/>
              <a:t>Tapa vertedor con precinto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07EBA2B-6CAA-CA02-D78C-993605EDB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27" y="707570"/>
            <a:ext cx="10058400" cy="703093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F7AFB38-93B3-17F3-DDAC-7CF998F6A039}"/>
              </a:ext>
            </a:extLst>
          </p:cNvPr>
          <p:cNvSpPr txBox="1"/>
          <p:nvPr/>
        </p:nvSpPr>
        <p:spPr>
          <a:xfrm>
            <a:off x="457827" y="276225"/>
            <a:ext cx="2286000" cy="568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ts val="4120"/>
              </a:lnSpc>
              <a:spcBef>
                <a:spcPts val="115"/>
              </a:spcBef>
            </a:pPr>
            <a:r>
              <a:rPr lang="es-CL" sz="2800" b="1" spc="-305" dirty="0">
                <a:solidFill>
                  <a:srgbClr val="0559AA"/>
                </a:solidFill>
                <a:latin typeface="Arial"/>
                <a:cs typeface="Arial"/>
              </a:rPr>
              <a:t>Barricas</a:t>
            </a:r>
          </a:p>
        </p:txBody>
      </p:sp>
    </p:spTree>
    <p:extLst>
      <p:ext uri="{BB962C8B-B14F-4D97-AF65-F5344CB8AC3E}">
        <p14:creationId xmlns:p14="http://schemas.microsoft.com/office/powerpoint/2010/main" val="38809891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F7AFB38-93B3-17F3-DDAC-7CF998F6A039}"/>
              </a:ext>
            </a:extLst>
          </p:cNvPr>
          <p:cNvSpPr txBox="1"/>
          <p:nvPr/>
        </p:nvSpPr>
        <p:spPr>
          <a:xfrm>
            <a:off x="566019" y="428625"/>
            <a:ext cx="2286000" cy="1094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ts val="4120"/>
              </a:lnSpc>
              <a:spcBef>
                <a:spcPts val="115"/>
              </a:spcBef>
            </a:pPr>
            <a:r>
              <a:rPr lang="es-CL" sz="2800" b="1" spc="-305" dirty="0">
                <a:solidFill>
                  <a:srgbClr val="0559AA"/>
                </a:solidFill>
                <a:latin typeface="Arial"/>
                <a:cs typeface="Arial"/>
              </a:rPr>
              <a:t>Barricas con tapa rosca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15D5515-253E-9EA7-C89E-ADFBB915B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19" y="1647825"/>
            <a:ext cx="9902838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74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70700" y="2105025"/>
            <a:ext cx="3101493" cy="321280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 rotWithShape="1">
          <a:blip r:embed="rId4" cstate="print"/>
          <a:srcRect l="6666" t="5970"/>
          <a:stretch/>
        </p:blipFill>
        <p:spPr>
          <a:xfrm>
            <a:off x="457826" y="1571625"/>
            <a:ext cx="6108073" cy="4800600"/>
          </a:xfrm>
          <a:prstGeom prst="rect">
            <a:avLst/>
          </a:prstGeom>
        </p:spPr>
      </p:pic>
      <p:sp>
        <p:nvSpPr>
          <p:cNvPr id="89" name="CuadroTexto 88">
            <a:extLst>
              <a:ext uri="{FF2B5EF4-FFF2-40B4-BE49-F238E27FC236}">
                <a16:creationId xmlns:a16="http://schemas.microsoft.com/office/drawing/2014/main" id="{F1B6D346-A453-6642-A325-E7CEC7D95C7F}"/>
              </a:ext>
            </a:extLst>
          </p:cNvPr>
          <p:cNvSpPr txBox="1"/>
          <p:nvPr/>
        </p:nvSpPr>
        <p:spPr>
          <a:xfrm>
            <a:off x="457827" y="428625"/>
            <a:ext cx="2286000" cy="1094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ts val="4120"/>
              </a:lnSpc>
              <a:spcBef>
                <a:spcPts val="115"/>
              </a:spcBef>
            </a:pPr>
            <a:r>
              <a:rPr lang="es-CL" sz="2800" b="1" spc="-305" dirty="0">
                <a:solidFill>
                  <a:srgbClr val="0559AA"/>
                </a:solidFill>
                <a:latin typeface="Arial"/>
                <a:cs typeface="Arial"/>
              </a:rPr>
              <a:t>Envases de PET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" cstate="print"/>
          <a:srcRect t="19094"/>
          <a:stretch/>
        </p:blipFill>
        <p:spPr>
          <a:xfrm>
            <a:off x="152483" y="721757"/>
            <a:ext cx="10267209" cy="579816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6DD2322-AF98-E9BA-0C22-13D71C407F64}"/>
              </a:ext>
            </a:extLst>
          </p:cNvPr>
          <p:cNvSpPr txBox="1"/>
          <p:nvPr/>
        </p:nvSpPr>
        <p:spPr>
          <a:xfrm>
            <a:off x="152483" y="352425"/>
            <a:ext cx="4965617" cy="568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ts val="4120"/>
              </a:lnSpc>
              <a:spcBef>
                <a:spcPts val="115"/>
              </a:spcBef>
            </a:pPr>
            <a:r>
              <a:rPr lang="es-CL" sz="2800" b="1" spc="-305" dirty="0">
                <a:solidFill>
                  <a:srgbClr val="0559AA"/>
                </a:solidFill>
                <a:latin typeface="Arial"/>
                <a:cs typeface="Arial"/>
              </a:rPr>
              <a:t>Packagins varios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24882" y="956287"/>
            <a:ext cx="2190675" cy="597938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73477" y="699931"/>
            <a:ext cx="3184121" cy="214186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78475" y="3091810"/>
            <a:ext cx="3184121" cy="391401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 rotWithShape="1">
          <a:blip r:embed="rId5" cstate="print"/>
          <a:srcRect t="60644"/>
          <a:stretch/>
        </p:blipFill>
        <p:spPr>
          <a:xfrm>
            <a:off x="342771" y="4298871"/>
            <a:ext cx="4343140" cy="2609121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6138986" y="5125286"/>
            <a:ext cx="0" cy="1810385"/>
          </a:xfrm>
          <a:custGeom>
            <a:avLst/>
            <a:gdLst/>
            <a:ahLst/>
            <a:cxnLst/>
            <a:rect l="l" t="t" r="r" b="b"/>
            <a:pathLst>
              <a:path h="1810384">
                <a:moveTo>
                  <a:pt x="0" y="1810389"/>
                </a:moveTo>
                <a:lnTo>
                  <a:pt x="0" y="0"/>
                </a:lnTo>
              </a:path>
            </a:pathLst>
          </a:custGeom>
          <a:ln w="127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995132" y="4494524"/>
            <a:ext cx="967105" cy="215265"/>
          </a:xfrm>
          <a:prstGeom prst="rect">
            <a:avLst/>
          </a:prstGeom>
          <a:solidFill>
            <a:srgbClr val="67707C"/>
          </a:solidFill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E8E9ED"/>
                </a:solidFill>
                <a:latin typeface="Arial"/>
                <a:cs typeface="Arial"/>
              </a:rPr>
              <a:t>bu</a:t>
            </a:r>
            <a:r>
              <a:rPr sz="1800" baseline="2314" dirty="0">
                <a:solidFill>
                  <a:srgbClr val="E8E9ED"/>
                </a:solidFill>
                <a:latin typeface="Arial"/>
                <a:cs typeface="Arial"/>
              </a:rPr>
              <a:t>cket</a:t>
            </a:r>
            <a:r>
              <a:rPr sz="1800" spc="472" baseline="2314" dirty="0">
                <a:solidFill>
                  <a:srgbClr val="E8E9ED"/>
                </a:solidFill>
                <a:latin typeface="Arial"/>
                <a:cs typeface="Arial"/>
              </a:rPr>
              <a:t> </a:t>
            </a:r>
            <a:r>
              <a:rPr sz="1800" spc="-15" baseline="2314" dirty="0">
                <a:solidFill>
                  <a:srgbClr val="E8E9ED"/>
                </a:solidFill>
                <a:latin typeface="Arial"/>
                <a:cs typeface="Arial"/>
              </a:rPr>
              <a:t>series</a:t>
            </a:r>
            <a:endParaRPr sz="1800" baseline="2314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43999" y="4500898"/>
            <a:ext cx="528955" cy="208915"/>
          </a:xfrm>
          <a:prstGeom prst="rect">
            <a:avLst/>
          </a:prstGeom>
          <a:solidFill>
            <a:srgbClr val="67707C"/>
          </a:solidFill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r>
              <a:rPr sz="1200" spc="-10" dirty="0">
                <a:solidFill>
                  <a:srgbClr val="E8E9ED"/>
                </a:solidFill>
                <a:latin typeface="Arial"/>
                <a:cs typeface="Arial"/>
              </a:rPr>
              <a:t>Square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68570" y="4745654"/>
            <a:ext cx="509905" cy="121920"/>
          </a:xfrm>
          <a:prstGeom prst="rect">
            <a:avLst/>
          </a:prstGeom>
          <a:solidFill>
            <a:srgbClr val="67707C"/>
          </a:solidFill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r>
              <a:rPr sz="700" spc="110" dirty="0">
                <a:solidFill>
                  <a:srgbClr val="B1B6C1"/>
                </a:solidFill>
                <a:latin typeface="Arial"/>
                <a:cs typeface="Arial"/>
              </a:rPr>
              <a:t>-</a:t>
            </a:r>
            <a:r>
              <a:rPr sz="700" spc="150" dirty="0">
                <a:solidFill>
                  <a:srgbClr val="B1B6C1"/>
                </a:solidFill>
                <a:latin typeface="Arial"/>
                <a:cs typeface="Arial"/>
              </a:rPr>
              <a:t>Hotsale</a:t>
            </a:r>
            <a:endParaRPr sz="7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90801" y="4736484"/>
            <a:ext cx="69850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55" dirty="0">
                <a:latin typeface="Arial"/>
                <a:cs typeface="Arial"/>
              </a:rPr>
              <a:t>-</a:t>
            </a:r>
            <a:endParaRPr sz="7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4715" y="7075965"/>
            <a:ext cx="152400" cy="2095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spc="280" dirty="0">
                <a:solidFill>
                  <a:srgbClr val="3B3836"/>
                </a:solidFill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B1757EA-BB48-6B5A-C23C-85C76997D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707" y="915521"/>
            <a:ext cx="3565267" cy="289560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90B3412B-8264-D378-4FE4-2D17E25DA4D2}"/>
              </a:ext>
            </a:extLst>
          </p:cNvPr>
          <p:cNvSpPr txBox="1"/>
          <p:nvPr/>
        </p:nvSpPr>
        <p:spPr>
          <a:xfrm>
            <a:off x="731707" y="201646"/>
            <a:ext cx="690103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defTabSz="802020">
              <a:spcBef>
                <a:spcPts val="1995"/>
              </a:spcBef>
            </a:pPr>
            <a:r>
              <a:rPr lang="es-CL" sz="3800" b="1" spc="-185" dirty="0">
                <a:solidFill>
                  <a:srgbClr val="0856A0"/>
                </a:solidFill>
                <a:latin typeface="Arial"/>
                <a:ea typeface="+mj-ea"/>
                <a:cs typeface="Arial"/>
              </a:rPr>
              <a:t>Nuestros  productos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494" y="739798"/>
            <a:ext cx="10063898" cy="701399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2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CBE5915-132C-27C8-7E5D-B3760F055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686" y="3215862"/>
            <a:ext cx="451945" cy="3048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153E6E0-7F6D-E653-073A-E11A4EB134D4}"/>
              </a:ext>
            </a:extLst>
          </p:cNvPr>
          <p:cNvSpPr txBox="1"/>
          <p:nvPr/>
        </p:nvSpPr>
        <p:spPr>
          <a:xfrm>
            <a:off x="6794500" y="3190938"/>
            <a:ext cx="270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err="1">
                <a:solidFill>
                  <a:schemeClr val="bg1"/>
                </a:solidFill>
                <a:latin typeface="Helvetica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ventas@magentachile.cl</a:t>
            </a:r>
            <a:endParaRPr lang="es-CL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B94D080-4099-389F-6CAC-A761048D43C4}"/>
              </a:ext>
            </a:extLst>
          </p:cNvPr>
          <p:cNvSpPr txBox="1"/>
          <p:nvPr/>
        </p:nvSpPr>
        <p:spPr>
          <a:xfrm>
            <a:off x="6794500" y="4003738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err="1">
                <a:solidFill>
                  <a:schemeClr val="bg1"/>
                </a:solidFill>
                <a:latin typeface="Helveti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Magentachile.cl</a:t>
            </a:r>
            <a:endParaRPr lang="es-CL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4D6E6B5-66BA-F590-5ECA-8B2B0033E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686" y="3933825"/>
            <a:ext cx="451945" cy="45194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F5224AC-4CE1-E084-176F-061B882A2F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208" y="2486025"/>
            <a:ext cx="4323692" cy="2432077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8F8CF129-0B90-54B2-A4F2-740DE4F7F965}"/>
              </a:ext>
            </a:extLst>
          </p:cNvPr>
          <p:cNvCxnSpPr>
            <a:cxnSpLocks/>
          </p:cNvCxnSpPr>
          <p:nvPr/>
        </p:nvCxnSpPr>
        <p:spPr>
          <a:xfrm>
            <a:off x="5499100" y="1867384"/>
            <a:ext cx="0" cy="38280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186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9534" y="657372"/>
            <a:ext cx="4761887" cy="242235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7228" y="3189053"/>
            <a:ext cx="4774620" cy="402875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63662" y="762147"/>
            <a:ext cx="3636318" cy="6431342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0" y="98"/>
            <a:ext cx="0" cy="7528559"/>
          </a:xfrm>
          <a:custGeom>
            <a:avLst/>
            <a:gdLst/>
            <a:ahLst/>
            <a:cxnLst/>
            <a:rect l="l" t="t" r="r" b="b"/>
            <a:pathLst>
              <a:path h="7528559">
                <a:moveTo>
                  <a:pt x="0" y="7528417"/>
                </a:moveTo>
                <a:lnTo>
                  <a:pt x="0" y="0"/>
                </a:lnTo>
              </a:path>
            </a:pathLst>
          </a:custGeom>
          <a:ln w="3175">
            <a:solidFill>
              <a:srgbClr val="0101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298647" y="7088714"/>
            <a:ext cx="100330" cy="2095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spc="-50" dirty="0">
                <a:solidFill>
                  <a:srgbClr val="2F2D2B"/>
                </a:solidFill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D0A8D6E-A6D0-0741-02F6-683B366DC6E5}"/>
              </a:ext>
            </a:extLst>
          </p:cNvPr>
          <p:cNvSpPr txBox="1"/>
          <p:nvPr/>
        </p:nvSpPr>
        <p:spPr>
          <a:xfrm>
            <a:off x="517112" y="89325"/>
            <a:ext cx="534655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defTabSz="802020">
              <a:spcBef>
                <a:spcPts val="1995"/>
              </a:spcBef>
            </a:pPr>
            <a:r>
              <a:rPr lang="es-CL" sz="3800" b="1" spc="-185" dirty="0">
                <a:solidFill>
                  <a:srgbClr val="0856A0"/>
                </a:solidFill>
                <a:latin typeface="Arial"/>
                <a:ea typeface="+mj-ea"/>
                <a:cs typeface="Arial"/>
              </a:rPr>
              <a:t>Nuestra  fabrica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84237" y="4353477"/>
            <a:ext cx="5648304" cy="105818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9500" y="1481017"/>
            <a:ext cx="5692879" cy="234585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9500" y="4162425"/>
            <a:ext cx="3387708" cy="2460599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0" y="0"/>
            <a:ext cx="6985" cy="7548245"/>
          </a:xfrm>
          <a:custGeom>
            <a:avLst/>
            <a:gdLst/>
            <a:ahLst/>
            <a:cxnLst/>
            <a:rect l="l" t="t" r="r" b="b"/>
            <a:pathLst>
              <a:path w="6985" h="7548245">
                <a:moveTo>
                  <a:pt x="0" y="0"/>
                </a:moveTo>
                <a:lnTo>
                  <a:pt x="6367" y="0"/>
                </a:lnTo>
                <a:lnTo>
                  <a:pt x="6367" y="7547639"/>
                </a:lnTo>
                <a:lnTo>
                  <a:pt x="0" y="754763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7531702"/>
            <a:ext cx="10679430" cy="6985"/>
          </a:xfrm>
          <a:custGeom>
            <a:avLst/>
            <a:gdLst/>
            <a:ahLst/>
            <a:cxnLst/>
            <a:rect l="l" t="t" r="r" b="b"/>
            <a:pathLst>
              <a:path w="10679430" h="6984">
                <a:moveTo>
                  <a:pt x="0" y="0"/>
                </a:moveTo>
                <a:lnTo>
                  <a:pt x="10678998" y="0"/>
                </a:lnTo>
                <a:lnTo>
                  <a:pt x="10678998" y="6374"/>
                </a:lnTo>
                <a:lnTo>
                  <a:pt x="0" y="637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079500" y="362309"/>
            <a:ext cx="3918259" cy="1066318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ts val="4120"/>
              </a:lnSpc>
              <a:spcBef>
                <a:spcPts val="115"/>
              </a:spcBef>
            </a:pPr>
            <a:r>
              <a:rPr lang="es-CL" sz="3650" b="1" spc="-305" dirty="0">
                <a:solidFill>
                  <a:srgbClr val="0559AA"/>
                </a:solidFill>
                <a:latin typeface="Arial"/>
                <a:cs typeface="Arial"/>
              </a:rPr>
              <a:t>Nuestros servicios Personalización</a:t>
            </a:r>
            <a:endParaRPr sz="365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2884" y="7069590"/>
            <a:ext cx="85090" cy="22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00" spc="-130" dirty="0">
                <a:solidFill>
                  <a:srgbClr val="363636"/>
                </a:solidFill>
                <a:latin typeface="Times New Roman"/>
                <a:cs typeface="Times New Roman"/>
              </a:rPr>
              <a:t>8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B32EF2D9-199F-2E4B-0CCB-03FF40F9F6DA}"/>
              </a:ext>
            </a:extLst>
          </p:cNvPr>
          <p:cNvSpPr txBox="1"/>
          <p:nvPr/>
        </p:nvSpPr>
        <p:spPr>
          <a:xfrm>
            <a:off x="7251700" y="1453616"/>
            <a:ext cx="3044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Logo printing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PVC labeling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Personalización de molde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1491" y="1529286"/>
            <a:ext cx="1324663" cy="169486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16262" y="1503798"/>
            <a:ext cx="3464502" cy="169486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14908" y="3338839"/>
            <a:ext cx="2662063" cy="180955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40383" y="5263081"/>
            <a:ext cx="2878594" cy="173309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46256" y="428625"/>
            <a:ext cx="3668297" cy="6460869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5693505" y="3338839"/>
            <a:ext cx="0" cy="1784350"/>
          </a:xfrm>
          <a:custGeom>
            <a:avLst/>
            <a:gdLst/>
            <a:ahLst/>
            <a:cxnLst/>
            <a:rect l="l" t="t" r="r" b="b"/>
            <a:pathLst>
              <a:path h="1784350">
                <a:moveTo>
                  <a:pt x="0" y="1784066"/>
                </a:moveTo>
                <a:lnTo>
                  <a:pt x="0" y="0"/>
                </a:lnTo>
              </a:path>
            </a:pathLst>
          </a:custGeom>
          <a:ln w="127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01408" y="9189"/>
            <a:ext cx="2527935" cy="1235075"/>
          </a:xfrm>
          <a:prstGeom prst="rect">
            <a:avLst/>
          </a:prstGeom>
        </p:spPr>
        <p:txBody>
          <a:bodyPr vert="horz" wrap="square" lIns="0" tIns="2533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95"/>
              </a:spcBef>
            </a:pPr>
            <a:r>
              <a:rPr sz="3800" b="1" spc="-185" dirty="0">
                <a:solidFill>
                  <a:srgbClr val="0856A0"/>
                </a:solidFill>
                <a:latin typeface="Arial"/>
                <a:cs typeface="Arial"/>
              </a:rPr>
              <a:t>Custo</a:t>
            </a:r>
            <a:r>
              <a:rPr sz="3800" b="1" spc="-185" dirty="0">
                <a:solidFill>
                  <a:srgbClr val="3189C1"/>
                </a:solidFill>
                <a:latin typeface="Arial"/>
                <a:cs typeface="Arial"/>
              </a:rPr>
              <a:t>miz</a:t>
            </a:r>
            <a:r>
              <a:rPr sz="3800" b="1" spc="-185" dirty="0">
                <a:solidFill>
                  <a:srgbClr val="4DAFDD"/>
                </a:solidFill>
                <a:latin typeface="Arial"/>
                <a:cs typeface="Arial"/>
              </a:rPr>
              <a:t>ed</a:t>
            </a:r>
            <a:endParaRPr sz="3800" dirty="0">
              <a:latin typeface="Arial"/>
              <a:cs typeface="Arial"/>
            </a:endParaRPr>
          </a:p>
          <a:p>
            <a:pPr marL="113030">
              <a:lnSpc>
                <a:spcPct val="100000"/>
              </a:lnSpc>
              <a:spcBef>
                <a:spcPts val="905"/>
              </a:spcBef>
            </a:pPr>
            <a:r>
              <a:rPr sz="1800" b="1" spc="-110" dirty="0">
                <a:solidFill>
                  <a:srgbClr val="676767"/>
                </a:solidFill>
                <a:latin typeface="Arial"/>
                <a:cs typeface="Arial"/>
              </a:rPr>
              <a:t>Logo</a:t>
            </a:r>
            <a:r>
              <a:rPr sz="1800" b="1" spc="-70" dirty="0">
                <a:solidFill>
                  <a:srgbClr val="676767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676767"/>
                </a:solidFill>
                <a:latin typeface="Arial"/>
                <a:cs typeface="Arial"/>
              </a:rPr>
              <a:t>&amp;</a:t>
            </a:r>
            <a:r>
              <a:rPr sz="1800" b="1" spc="-140" dirty="0">
                <a:solidFill>
                  <a:srgbClr val="676767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676767"/>
                </a:solidFill>
                <a:latin typeface="Arial"/>
                <a:cs typeface="Arial"/>
              </a:rPr>
              <a:t>Labeling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0134" y="3483683"/>
            <a:ext cx="2075766" cy="1669688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46990" marR="21590" indent="-34925" algn="just">
              <a:lnSpc>
                <a:spcPct val="92200"/>
              </a:lnSpc>
              <a:spcBef>
                <a:spcPts val="275"/>
              </a:spcBef>
            </a:pPr>
            <a:r>
              <a:rPr lang="es-MX" sz="1800" b="1" spc="-120" dirty="0">
                <a:solidFill>
                  <a:srgbClr val="676767"/>
                </a:solidFill>
                <a:latin typeface="Arial"/>
                <a:cs typeface="Arial"/>
              </a:rPr>
              <a:t>Colores </a:t>
            </a:r>
          </a:p>
          <a:p>
            <a:pPr marL="46990" marR="21590" indent="-34925">
              <a:lnSpc>
                <a:spcPct val="92200"/>
              </a:lnSpc>
              <a:spcBef>
                <a:spcPts val="275"/>
              </a:spcBef>
            </a:pPr>
            <a:r>
              <a:rPr lang="es-MX" sz="1200" spc="-120" dirty="0">
                <a:solidFill>
                  <a:srgbClr val="676767"/>
                </a:solidFill>
                <a:latin typeface="Arial"/>
                <a:cs typeface="Arial"/>
              </a:rPr>
              <a:t>Utilizando materias primas de alta calidad, combinación de colores científica. Este producto tiene brillo </a:t>
            </a:r>
          </a:p>
          <a:p>
            <a:pPr marL="46990" marR="21590" indent="-34925">
              <a:lnSpc>
                <a:spcPct val="92200"/>
              </a:lnSpc>
              <a:spcBef>
                <a:spcPts val="275"/>
              </a:spcBef>
            </a:pPr>
            <a:r>
              <a:rPr lang="es-MX" sz="1200" spc="-120" dirty="0">
                <a:solidFill>
                  <a:srgbClr val="676767"/>
                </a:solidFill>
                <a:latin typeface="Arial"/>
                <a:cs typeface="Arial"/>
              </a:rPr>
              <a:t>El color, la alta intensidad del colorante y el color adecuado se pueden combinar a través del color primario existente</a:t>
            </a:r>
            <a:r>
              <a:rPr lang="es-MX" sz="2000" spc="-120" dirty="0">
                <a:solidFill>
                  <a:srgbClr val="676767"/>
                </a:solidFill>
                <a:latin typeface="Arial"/>
                <a:cs typeface="Arial"/>
              </a:rPr>
              <a:t>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8823" y="5416044"/>
            <a:ext cx="2168649" cy="1196866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46990" marR="21590" indent="-34925" algn="just">
              <a:lnSpc>
                <a:spcPct val="92200"/>
              </a:lnSpc>
              <a:spcBef>
                <a:spcPts val="275"/>
              </a:spcBef>
            </a:pPr>
            <a:r>
              <a:rPr lang="es-MX" sz="1400" b="1" spc="-120" dirty="0">
                <a:solidFill>
                  <a:srgbClr val="676767"/>
                </a:solidFill>
                <a:latin typeface="Arial"/>
                <a:cs typeface="Arial"/>
              </a:rPr>
              <a:t>Etiquetado Impresión en color </a:t>
            </a:r>
            <a:r>
              <a:rPr lang="es-MX" sz="1400" spc="-120" dirty="0">
                <a:solidFill>
                  <a:srgbClr val="676767"/>
                </a:solidFill>
                <a:latin typeface="Arial"/>
                <a:cs typeface="Arial"/>
              </a:rPr>
              <a:t>de alta definición y verde no tóxico Tinta, etiquetado de películas, impresión por transferencia térmica, serigrafía y otros métodos de impresión.</a:t>
            </a:r>
            <a:endParaRPr sz="1400" spc="-120" dirty="0">
              <a:solidFill>
                <a:srgbClr val="676767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327869" y="968622"/>
            <a:ext cx="233362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 marR="5080" indent="-1270" algn="just">
              <a:lnSpc>
                <a:spcPct val="100299"/>
              </a:lnSpc>
              <a:spcBef>
                <a:spcPts val="100"/>
              </a:spcBef>
            </a:pPr>
            <a:r>
              <a:rPr lang="es-MX" sz="1000" spc="10" dirty="0">
                <a:solidFill>
                  <a:srgbClr val="676767"/>
                </a:solidFill>
                <a:latin typeface="Arial"/>
                <a:cs typeface="Arial"/>
              </a:rPr>
              <a:t>A través del tablero de caracteres móvil, podemos diseñar el logo exclusivo de la empresa.</a:t>
            </a:r>
            <a:endParaRPr sz="900"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688262" y="6014477"/>
            <a:ext cx="2375535" cy="454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800" dirty="0">
                <a:solidFill>
                  <a:srgbClr val="BFB8B8"/>
                </a:solidFill>
                <a:latin typeface="Arial"/>
                <a:cs typeface="Arial"/>
              </a:rPr>
              <a:t>--</a:t>
            </a:r>
            <a:r>
              <a:rPr sz="2800" spc="675" dirty="0">
                <a:solidFill>
                  <a:srgbClr val="BFB8B8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C3A197"/>
                </a:solidFill>
                <a:latin typeface="Arial"/>
                <a:cs typeface="Arial"/>
              </a:rPr>
              <a:t>--</a:t>
            </a:r>
            <a:r>
              <a:rPr sz="2800" dirty="0">
                <a:solidFill>
                  <a:srgbClr val="C87C1C"/>
                </a:solidFill>
                <a:latin typeface="Arial"/>
                <a:cs typeface="Arial"/>
              </a:rPr>
              <a:t>-</a:t>
            </a:r>
            <a:r>
              <a:rPr sz="2800" dirty="0">
                <a:solidFill>
                  <a:srgbClr val="B65D21"/>
                </a:solidFill>
                <a:latin typeface="Arial"/>
                <a:cs typeface="Arial"/>
              </a:rPr>
              <a:t>----</a:t>
            </a:r>
            <a:r>
              <a:rPr sz="2800" dirty="0">
                <a:solidFill>
                  <a:srgbClr val="959391"/>
                </a:solidFill>
                <a:latin typeface="Arial"/>
                <a:cs typeface="Arial"/>
              </a:rPr>
              <a:t>-----</a:t>
            </a:r>
            <a:r>
              <a:rPr sz="2800" u="heavy" dirty="0">
                <a:solidFill>
                  <a:srgbClr val="959391"/>
                </a:solidFill>
                <a:uFill>
                  <a:solidFill>
                    <a:srgbClr val="838282"/>
                  </a:solidFill>
                </a:uFill>
                <a:latin typeface="Arial"/>
                <a:cs typeface="Arial"/>
              </a:rPr>
              <a:t>-</a:t>
            </a:r>
            <a:r>
              <a:rPr sz="2800" u="heavy" dirty="0">
                <a:solidFill>
                  <a:srgbClr val="676767"/>
                </a:solidFill>
                <a:uFill>
                  <a:solidFill>
                    <a:srgbClr val="838282"/>
                  </a:solidFill>
                </a:uFill>
                <a:latin typeface="Arial"/>
                <a:cs typeface="Arial"/>
              </a:rPr>
              <a:t>--</a:t>
            </a:r>
            <a:r>
              <a:rPr sz="2800" u="heavy" spc="-50" dirty="0">
                <a:solidFill>
                  <a:srgbClr val="838282"/>
                </a:solidFill>
                <a:uFill>
                  <a:solidFill>
                    <a:srgbClr val="838282"/>
                  </a:solidFill>
                </a:uFill>
                <a:latin typeface="Arial"/>
                <a:cs typeface="Arial"/>
              </a:rPr>
              <a:t>-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54996" y="7098164"/>
            <a:ext cx="11112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spc="-50" dirty="0">
                <a:solidFill>
                  <a:srgbClr val="444444"/>
                </a:solidFill>
                <a:latin typeface="Arial"/>
                <a:cs typeface="Arial"/>
              </a:rPr>
              <a:t>9</a:t>
            </a:r>
            <a:endParaRPr sz="1150">
              <a:latin typeface="Arial"/>
              <a:cs typeface="Arial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CD3F9F2-B5A8-1093-87CF-552D33ED032C}"/>
              </a:ext>
            </a:extLst>
          </p:cNvPr>
          <p:cNvSpPr txBox="1"/>
          <p:nvPr/>
        </p:nvSpPr>
        <p:spPr>
          <a:xfrm>
            <a:off x="3937905" y="1503798"/>
            <a:ext cx="534655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050" spc="10" dirty="0">
                <a:solidFill>
                  <a:srgbClr val="676767"/>
                </a:solidFill>
                <a:latin typeface="Arial"/>
                <a:cs typeface="Arial"/>
              </a:rPr>
              <a:t>tablero de caracteres móvil</a:t>
            </a:r>
            <a:endParaRPr lang="es-CL" sz="10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52AF0D-AEDF-A03E-7481-FE7E680B6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581025"/>
            <a:ext cx="9007621" cy="240050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7F8AF50-AC2B-045F-4DF3-75035C5F9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3095625"/>
            <a:ext cx="6081287" cy="237764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3189DE6-508F-F9CE-9FDC-747B64C04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587" y="2981533"/>
            <a:ext cx="1386960" cy="237764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5903A6C-7CAB-032F-B324-25EC0A5A7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00" y="5587363"/>
            <a:ext cx="5837426" cy="173751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431D259-BCA7-AB73-58D6-4B09A206F7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3014" y="5725459"/>
            <a:ext cx="3124200" cy="1461318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AC5C70F5-A193-0F32-5171-09982F1C902D}"/>
              </a:ext>
            </a:extLst>
          </p:cNvPr>
          <p:cNvSpPr txBox="1"/>
          <p:nvPr/>
        </p:nvSpPr>
        <p:spPr>
          <a:xfrm>
            <a:off x="276412" y="44624"/>
            <a:ext cx="4965617" cy="568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ts val="4120"/>
              </a:lnSpc>
              <a:spcBef>
                <a:spcPts val="115"/>
              </a:spcBef>
            </a:pPr>
            <a:r>
              <a:rPr lang="es-CL" sz="2800" b="1" spc="-305" dirty="0">
                <a:solidFill>
                  <a:srgbClr val="0559AA"/>
                </a:solidFill>
                <a:latin typeface="Arial"/>
                <a:cs typeface="Arial"/>
              </a:rPr>
              <a:t>Bidones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n 122">
            <a:extLst>
              <a:ext uri="{FF2B5EF4-FFF2-40B4-BE49-F238E27FC236}">
                <a16:creationId xmlns:a16="http://schemas.microsoft.com/office/drawing/2014/main" id="{9A47C829-2CB4-D6C1-D7C5-182847EEF6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192"/>
          <a:stretch/>
        </p:blipFill>
        <p:spPr>
          <a:xfrm>
            <a:off x="91490" y="1343025"/>
            <a:ext cx="10510419" cy="5181600"/>
          </a:xfrm>
          <a:prstGeom prst="rect">
            <a:avLst/>
          </a:prstGeom>
        </p:spPr>
      </p:pic>
      <p:sp>
        <p:nvSpPr>
          <p:cNvPr id="124" name="CuadroTexto 123">
            <a:extLst>
              <a:ext uri="{FF2B5EF4-FFF2-40B4-BE49-F238E27FC236}">
                <a16:creationId xmlns:a16="http://schemas.microsoft.com/office/drawing/2014/main" id="{144F2827-A2CB-FCC6-02B1-B21C3B27388A}"/>
              </a:ext>
            </a:extLst>
          </p:cNvPr>
          <p:cNvSpPr txBox="1"/>
          <p:nvPr/>
        </p:nvSpPr>
        <p:spPr>
          <a:xfrm>
            <a:off x="241300" y="276225"/>
            <a:ext cx="4965617" cy="568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ts val="4120"/>
              </a:lnSpc>
              <a:spcBef>
                <a:spcPts val="115"/>
              </a:spcBef>
            </a:pPr>
            <a:r>
              <a:rPr lang="es-CL" sz="2800" b="1" spc="-305" dirty="0">
                <a:solidFill>
                  <a:srgbClr val="0559AA"/>
                </a:solidFill>
                <a:latin typeface="Arial"/>
                <a:cs typeface="Arial"/>
              </a:rPr>
              <a:t>Bidones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65E1E15-B0C9-7F99-27EA-4978E6028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42" y="4314825"/>
            <a:ext cx="4541914" cy="220999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37FDA53-03F2-FE75-06FA-E2678A6AD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" y="1645530"/>
            <a:ext cx="9525000" cy="240181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8D9DDB0-97C3-2002-1459-38AD779CF136}"/>
              </a:ext>
            </a:extLst>
          </p:cNvPr>
          <p:cNvSpPr txBox="1"/>
          <p:nvPr/>
        </p:nvSpPr>
        <p:spPr>
          <a:xfrm>
            <a:off x="698500" y="428625"/>
            <a:ext cx="4965617" cy="568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ts val="4120"/>
              </a:lnSpc>
              <a:spcBef>
                <a:spcPts val="115"/>
              </a:spcBef>
            </a:pPr>
            <a:r>
              <a:rPr lang="es-CL" sz="2800" b="1" spc="-305" dirty="0">
                <a:solidFill>
                  <a:srgbClr val="0559AA"/>
                </a:solidFill>
                <a:latin typeface="Arial"/>
                <a:cs typeface="Arial"/>
              </a:rPr>
              <a:t>Bidones</a:t>
            </a:r>
          </a:p>
        </p:txBody>
      </p:sp>
    </p:spTree>
    <p:extLst>
      <p:ext uri="{BB962C8B-B14F-4D97-AF65-F5344CB8AC3E}">
        <p14:creationId xmlns:p14="http://schemas.microsoft.com/office/powerpoint/2010/main" val="3714151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Imagen 79">
            <a:extLst>
              <a:ext uri="{FF2B5EF4-FFF2-40B4-BE49-F238E27FC236}">
                <a16:creationId xmlns:a16="http://schemas.microsoft.com/office/drawing/2014/main" id="{6EAF1BDD-6D2D-3766-8777-E0165030A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328612"/>
            <a:ext cx="10315916" cy="6905625"/>
          </a:xfrm>
          <a:prstGeom prst="rect">
            <a:avLst/>
          </a:prstGeom>
        </p:spPr>
      </p:pic>
      <p:sp>
        <p:nvSpPr>
          <p:cNvPr id="81" name="CuadroTexto 80">
            <a:extLst>
              <a:ext uri="{FF2B5EF4-FFF2-40B4-BE49-F238E27FC236}">
                <a16:creationId xmlns:a16="http://schemas.microsoft.com/office/drawing/2014/main" id="{F7BC825F-EC4C-D8D2-5EB4-C2F649BF434E}"/>
              </a:ext>
            </a:extLst>
          </p:cNvPr>
          <p:cNvSpPr txBox="1"/>
          <p:nvPr/>
        </p:nvSpPr>
        <p:spPr>
          <a:xfrm>
            <a:off x="365992" y="200025"/>
            <a:ext cx="4965617" cy="568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ts val="4120"/>
              </a:lnSpc>
              <a:spcBef>
                <a:spcPts val="115"/>
              </a:spcBef>
            </a:pPr>
            <a:r>
              <a:rPr lang="es-CL" sz="2800" b="1" spc="-305" dirty="0" err="1">
                <a:solidFill>
                  <a:srgbClr val="0559AA"/>
                </a:solidFill>
                <a:latin typeface="Arial"/>
                <a:cs typeface="Arial"/>
              </a:rPr>
              <a:t>Buckets</a:t>
            </a:r>
            <a:endParaRPr lang="es-CL" sz="2800" b="1" spc="-305" dirty="0">
              <a:solidFill>
                <a:srgbClr val="0559AA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</TotalTime>
  <Words>181</Words>
  <Application>Microsoft Macintosh PowerPoint</Application>
  <PresentationFormat>Personalizado</PresentationFormat>
  <Paragraphs>51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Helvetica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Customized Logo &amp; Labeling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......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Soraya Mazú</dc:creator>
  <cp:lastModifiedBy>Alvaro Agurto Cea</cp:lastModifiedBy>
  <cp:revision>3</cp:revision>
  <dcterms:created xsi:type="dcterms:W3CDTF">2024-02-23T11:53:13Z</dcterms:created>
  <dcterms:modified xsi:type="dcterms:W3CDTF">2024-08-26T20:41:28Z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2022-08-16T00:00:00Z</vt:filetime>
  </property>
  <property fmtid="{D5CDD505-2E9C-101B-9397-08002B2CF9AE}" pid="3" name="Creator">
    <vt:lpwstr>PDF Presentation Adobe Photoshop </vt:lpwstr>
  </property>
  <property fmtid="{D5CDD505-2E9C-101B-9397-08002B2CF9AE}" pid="4" name="LastSaved">
    <vt:filetime>2024-02-23T00:00:00Z</vt:filetime>
  </property>
  <property fmtid="{D5CDD505-2E9C-101B-9397-08002B2CF9AE}" pid="5" name="Producer">
    <vt:lpwstr>GPL Ghostscript 9.53.3</vt:lpwstr>
  </property>
</Properties>
</file>